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79775"/>
  </p:normalViewPr>
  <p:slideViewPr>
    <p:cSldViewPr snapToGrid="0">
      <p:cViewPr varScale="1">
        <p:scale>
          <a:sx n="124" d="100"/>
          <a:sy n="124" d="100"/>
        </p:scale>
        <p:origin x="1216"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6033318"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solidFill>
                  <a:srgbClr val="0033B3"/>
                </a:solidFill>
                <a:effectLst/>
                <a:highlight>
                  <a:srgbClr val="FFFFFF"/>
                </a:highlight>
              </a:rPr>
              <a:t>new </a:t>
            </a:r>
            <a:r>
              <a:rPr lang="en-US">
                <a:solidFill>
                  <a:srgbClr val="080808"/>
                </a:solidFill>
                <a:effectLst/>
                <a:highlight>
                  <a:srgbClr val="FFFFFF"/>
                </a:highlight>
              </a:rPr>
              <a:t>MultipleConversations(</a:t>
            </a:r>
            <a:r>
              <a:rPr lang="en-US">
                <a:solidFill>
                  <a:srgbClr val="000000"/>
                </a:solidFill>
                <a:effectLst/>
                <a:highlight>
                  <a:srgbClr val="FFFFFF"/>
                </a:highlight>
              </a:rPr>
              <a:t>conv1</a:t>
            </a:r>
            <a:r>
              <a:rPr lang="en-US">
                <a:solidFill>
                  <a:srgbClr val="080808"/>
                </a:solidFill>
                <a:effectLst/>
                <a:highlight>
                  <a:srgbClr val="FFFFFF"/>
                </a:highlight>
              </a:rPr>
              <a:t>, </a:t>
            </a:r>
            <a:r>
              <a:rPr lang="en-US">
                <a:solidFill>
                  <a:srgbClr val="000000"/>
                </a:solidFill>
                <a:effectLst/>
                <a:highlight>
                  <a:srgbClr val="FFFFFF"/>
                </a:highlight>
              </a:rPr>
              <a:t>conv2</a:t>
            </a:r>
            <a:r>
              <a:rPr lang="en-US">
                <a:solidFill>
                  <a:srgbClr val="080808"/>
                </a:solidFill>
                <a:effectLst/>
                <a:highlight>
                  <a:srgbClr val="FFFFFF"/>
                </a:highlight>
              </a:rPr>
              <a:t>);</a:t>
            </a: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57279</TotalTime>
  <Words>2739</Words>
  <Application>Microsoft Macintosh PowerPoint</Application>
  <PresentationFormat>Widescreen</PresentationFormat>
  <Paragraphs>471</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Llewellyn Falco</cp:lastModifiedBy>
  <cp:revision>148</cp:revision>
  <dcterms:created xsi:type="dcterms:W3CDTF">2023-11-14T16:04:34Z</dcterms:created>
  <dcterms:modified xsi:type="dcterms:W3CDTF">2024-04-16T16:36:47Z</dcterms:modified>
</cp:coreProperties>
</file>